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10/10/13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/>
          <a:lstStyle/>
          <a:p>
            <a:r>
              <a:rPr lang="el-GR" dirty="0" smtClean="0"/>
              <a:t>ΔΙΑΔΙΚΑΣΙΕΣ ΑΞΙΟΛΟΓΗΣΗΣ-</a:t>
            </a:r>
            <a:br>
              <a:rPr lang="el-GR" dirty="0" smtClean="0"/>
            </a:br>
            <a:r>
              <a:rPr lang="en-US" dirty="0" smtClean="0"/>
              <a:t>TO E</a:t>
            </a:r>
            <a:r>
              <a:rPr lang="el-GR" dirty="0" smtClean="0"/>
              <a:t>Π</a:t>
            </a:r>
            <a:r>
              <a:rPr lang="en-US" dirty="0" smtClean="0"/>
              <a:t>OMENO BHMA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872208"/>
          </a:xfrm>
        </p:spPr>
        <p:txBody>
          <a:bodyPr/>
          <a:lstStyle/>
          <a:p>
            <a:r>
              <a:rPr lang="el-GR" dirty="0" smtClean="0"/>
              <a:t>Σπύρος </a:t>
            </a:r>
            <a:r>
              <a:rPr lang="el-GR" dirty="0" smtClean="0"/>
              <a:t>Αμούργης</a:t>
            </a:r>
            <a:endParaRPr lang="en-US" dirty="0" smtClean="0"/>
          </a:p>
          <a:p>
            <a:r>
              <a:rPr lang="el-GR" dirty="0" smtClean="0"/>
              <a:t>11.</a:t>
            </a:r>
            <a:r>
              <a:rPr lang="en-US" dirty="0" smtClean="0"/>
              <a:t> </a:t>
            </a:r>
            <a:r>
              <a:rPr lang="el-GR" dirty="0" smtClean="0"/>
              <a:t>Οκτ.2013</a:t>
            </a:r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Εισαγωγή διαδικασιών αξιολόγησης ΑΕΙ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n-US" dirty="0" smtClean="0"/>
              <a:t>European Association of Quality Assurance(ENQA),  European Union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Αρχή Διασφάλισης της Ποιότητας στην Ανώτατη Εκπαίδευση , ΑΔΙΠ, Ν.3374/2005,Ν4009/2011.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Ποιές οι αλλαγές</a:t>
            </a:r>
            <a:r>
              <a:rPr lang="en-US" sz="3200" dirty="0" smtClean="0"/>
              <a:t>;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l-GR" dirty="0" smtClean="0"/>
          </a:p>
          <a:p>
            <a:r>
              <a:rPr lang="el-GR" dirty="0" smtClean="0"/>
              <a:t>Εδραίωση διαδικασιών αξιολόγησης Ν.3374 /2005, εφαρμογή των </a:t>
            </a:r>
            <a:r>
              <a:rPr lang="en-US" dirty="0" smtClean="0"/>
              <a:t>  ESG/ENQA.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 -Κίνδυνοι  γραφειοκρατικής αντιμετώπισης.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Έναρξη της Πιστοποίησης </a:t>
            </a:r>
            <a:r>
              <a:rPr lang="en-US" dirty="0" smtClean="0"/>
              <a:t>, N.4009/2011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smtClean="0"/>
              <a:t>      -Απειρία του θεσμού,  *  τρία στάδια!!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*</a:t>
            </a:r>
            <a:r>
              <a:rPr lang="el-GR" i="1" dirty="0" smtClean="0"/>
              <a:t> Πιστοποίηση= καθορισμός ελάχιστου αποδεκτού επιπέδου λειτουργίας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Ποιές οι νέες κατευθύνσεις της Αν…</a:t>
            </a:r>
            <a:r>
              <a:rPr lang="en-US" sz="3200" dirty="0" smtClean="0"/>
              <a:t>…….</a:t>
            </a:r>
            <a:r>
              <a:rPr lang="el-GR" sz="3200" dirty="0" smtClean="0"/>
              <a:t> Εκπαίδευσης</a:t>
            </a:r>
            <a:r>
              <a:rPr lang="en-US" sz="3200" dirty="0" smtClean="0"/>
              <a:t>;</a:t>
            </a:r>
            <a:r>
              <a:rPr lang="el-GR" sz="3200" dirty="0" smtClean="0"/>
              <a:t> 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επαγγελματική σταδιοδρομία των νέων δεν είναι μονόδρομος.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Ποιός ο στόχος του πρώτου πτυχίου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l-GR" dirty="0" smtClean="0"/>
              <a:t>Ποιός ο στόχος των μεταπτυχιακών σπουδών</a:t>
            </a:r>
            <a:r>
              <a:rPr lang="en-US" dirty="0" smtClean="0"/>
              <a:t>;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ή</a:t>
            </a:r>
            <a:r>
              <a:rPr lang="el-GR" dirty="0" smtClean="0"/>
              <a:t> της Διά Βίου εκπαίδευσης</a:t>
            </a:r>
            <a:r>
              <a:rPr lang="en-US" dirty="0" smtClean="0"/>
              <a:t>;   </a:t>
            </a:r>
            <a:r>
              <a:rPr lang="el-GR" dirty="0" smtClean="0"/>
              <a:t>   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Οι ανάγκες της κοινωνίας –διεθνείς τάσεις 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Εκπαίδευση και κοινωνία δεν συμβαδίζουν.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</a:t>
            </a:r>
          </a:p>
          <a:p>
            <a:r>
              <a:rPr lang="el-GR" dirty="0" smtClean="0"/>
              <a:t>Υπέρ-προσφορά αποφοίτων </a:t>
            </a:r>
          </a:p>
          <a:p>
            <a:endParaRPr lang="el-GR" dirty="0" smtClean="0"/>
          </a:p>
          <a:p>
            <a:r>
              <a:rPr lang="el-GR" dirty="0" smtClean="0"/>
              <a:t>Ασαφείς στόχοι ΑΕΙ ή και Προγραμμάτων σπουδών.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Γνώσεις ή μόρφωση </a:t>
            </a:r>
            <a:r>
              <a:rPr lang="en-US" sz="3200" dirty="0" smtClean="0"/>
              <a:t>: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δείχνουν  οι διεθνείς  τάσεις </a:t>
            </a:r>
            <a:r>
              <a:rPr lang="en-US" dirty="0" smtClean="0"/>
              <a:t>; </a:t>
            </a:r>
          </a:p>
          <a:p>
            <a:endParaRPr lang="el-GR" dirty="0" smtClean="0"/>
          </a:p>
          <a:p>
            <a:r>
              <a:rPr lang="el-GR" dirty="0" smtClean="0"/>
              <a:t>Οι εξελίξεις της παιδαγωγικής και 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Ποιές οι αλλαγές</a:t>
            </a:r>
            <a:r>
              <a:rPr lang="en-US" dirty="0" smtClean="0"/>
              <a:t>;</a:t>
            </a:r>
            <a:r>
              <a:rPr lang="el-GR" dirty="0" smtClean="0"/>
              <a:t> στην εκπαίδευση στην Ελλάδα</a:t>
            </a:r>
            <a:r>
              <a:rPr lang="en-US" dirty="0" smtClean="0"/>
              <a:t>!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“The Innovator’s DNA”,2011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Clay Christensen *, Jeff Dyer , Hal </a:t>
            </a:r>
            <a:r>
              <a:rPr lang="en-US" dirty="0" err="1" smtClean="0"/>
              <a:t>Gregersen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Associating                         </a:t>
            </a:r>
          </a:p>
          <a:p>
            <a:r>
              <a:rPr lang="en-US" dirty="0" smtClean="0"/>
              <a:t>Questioning</a:t>
            </a:r>
            <a:r>
              <a:rPr lang="el-GR" dirty="0" smtClean="0"/>
              <a:t>                      </a:t>
            </a:r>
            <a:endParaRPr lang="en-US" dirty="0" smtClean="0"/>
          </a:p>
          <a:p>
            <a:r>
              <a:rPr lang="en-US" dirty="0" smtClean="0"/>
              <a:t>Observing</a:t>
            </a:r>
            <a:r>
              <a:rPr lang="el-GR" dirty="0" smtClean="0"/>
              <a:t>                             </a:t>
            </a:r>
            <a:endParaRPr lang="en-US" dirty="0" smtClean="0"/>
          </a:p>
          <a:p>
            <a:r>
              <a:rPr lang="en-US" dirty="0" smtClean="0"/>
              <a:t>Networking</a:t>
            </a:r>
          </a:p>
          <a:p>
            <a:r>
              <a:rPr lang="en-US" dirty="0" smtClean="0"/>
              <a:t>Experimenting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      </a:t>
            </a:r>
            <a:r>
              <a:rPr lang="en-US" dirty="0" smtClean="0"/>
              <a:t>         </a:t>
            </a:r>
            <a:r>
              <a:rPr lang="el-GR" dirty="0" smtClean="0"/>
              <a:t> *</a:t>
            </a:r>
            <a:r>
              <a:rPr lang="en-US" dirty="0" smtClean="0"/>
              <a:t>Harvard Business School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</TotalTime>
  <Words>189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ΔΙΑΔΙΚΑΣΙΕΣ ΑΞΙΟΛΟΓΗΣΗΣ- TO EΠOMENO BHMA</vt:lpstr>
      <vt:lpstr>Εισαγωγή διαδικασιών αξιολόγησης ΑΕΙ</vt:lpstr>
      <vt:lpstr>Ποιές οι αλλαγές;</vt:lpstr>
      <vt:lpstr>Ποιές οι νέες κατευθύνσεις της Αν………. Εκπαίδευσης; </vt:lpstr>
      <vt:lpstr>Οι ανάγκες της κοινωνίας –διεθνείς τάσεις  </vt:lpstr>
      <vt:lpstr>Γνώσεις ή μόρφωση :</vt:lpstr>
      <vt:lpstr>“The Innovator’s DNA”,2011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ΔΙΑΔΙΚΑΣΙΕΣ ΑΞΙΟΛΟΓΗΣΗΣ- TO EΠOMENO BHMA</dc:title>
  <dc:creator>Spyros Amourgis</dc:creator>
  <cp:lastModifiedBy>Spyros Amourgis</cp:lastModifiedBy>
  <cp:revision>11</cp:revision>
  <dcterms:created xsi:type="dcterms:W3CDTF">2013-10-10T08:08:08Z</dcterms:created>
  <dcterms:modified xsi:type="dcterms:W3CDTF">2013-10-10T20:13:21Z</dcterms:modified>
</cp:coreProperties>
</file>